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"/>
  </p:notesMasterIdLst>
  <p:sldIdLst>
    <p:sldId id="256" r:id="rId2"/>
    <p:sldId id="264" r:id="rId3"/>
    <p:sldId id="270" r:id="rId4"/>
    <p:sldId id="265" r:id="rId5"/>
  </p:sldIdLst>
  <p:sldSz cx="10160000" cy="5715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0" autoAdjust="0"/>
  </p:normalViewPr>
  <p:slideViewPr>
    <p:cSldViewPr>
      <p:cViewPr varScale="1">
        <p:scale>
          <a:sx n="111" d="100"/>
          <a:sy n="111" d="100"/>
        </p:scale>
        <p:origin x="576" y="102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7682F7-0930-4B13-9B9E-9D9D8ACC0F3C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nl-BE"/>
        </a:p>
      </dgm:t>
    </dgm:pt>
    <dgm:pt modelId="{157DB01C-F9C4-4B4E-A436-A711EDAE06A8}">
      <dgm:prSet/>
      <dgm:spPr/>
      <dgm:t>
        <a:bodyPr/>
        <a:lstStyle/>
        <a:p>
          <a:pPr>
            <a:buNone/>
          </a:pPr>
          <a:r>
            <a:rPr lang="nl-NL" b="1" dirty="0"/>
            <a:t>Zitten: onze positie in Christus (1:3-3:21)</a:t>
          </a:r>
        </a:p>
      </dgm:t>
    </dgm:pt>
    <dgm:pt modelId="{6D4DFB06-0C53-413D-ADCB-746A57895AD6}" type="parTrans" cxnId="{5D9C5FDA-E900-4297-A914-AD981D1AEAEF}">
      <dgm:prSet/>
      <dgm:spPr/>
      <dgm:t>
        <a:bodyPr/>
        <a:lstStyle/>
        <a:p>
          <a:endParaRPr lang="nl-NL"/>
        </a:p>
      </dgm:t>
    </dgm:pt>
    <dgm:pt modelId="{7EB50CCC-80AD-4234-8E6D-A63430B734E6}" type="sibTrans" cxnId="{5D9C5FDA-E900-4297-A914-AD981D1AEAEF}">
      <dgm:prSet/>
      <dgm:spPr/>
      <dgm:t>
        <a:bodyPr/>
        <a:lstStyle/>
        <a:p>
          <a:endParaRPr lang="nl-NL"/>
        </a:p>
      </dgm:t>
    </dgm:pt>
    <dgm:pt modelId="{F9AD541C-4C15-433E-A6DE-3FEA421FB518}">
      <dgm:prSet/>
      <dgm:spPr/>
      <dgm:t>
        <a:bodyPr/>
        <a:lstStyle/>
        <a:p>
          <a:pPr>
            <a:buNone/>
          </a:pPr>
          <a:r>
            <a:rPr lang="nl-NL" dirty="0"/>
            <a:t>Afzender, geadresseerden, groet (1:1-2)</a:t>
          </a:r>
        </a:p>
      </dgm:t>
    </dgm:pt>
    <dgm:pt modelId="{5464BA3C-47BC-448F-8AB8-ED6FA492EB69}" type="parTrans" cxnId="{F6C18AA2-BC41-4485-8DB9-47C787819D07}">
      <dgm:prSet/>
      <dgm:spPr/>
      <dgm:t>
        <a:bodyPr/>
        <a:lstStyle/>
        <a:p>
          <a:endParaRPr lang="nl-NL"/>
        </a:p>
      </dgm:t>
    </dgm:pt>
    <dgm:pt modelId="{AEDA67CC-2E80-45D9-960D-3547D77076F4}" type="sibTrans" cxnId="{F6C18AA2-BC41-4485-8DB9-47C787819D07}">
      <dgm:prSet/>
      <dgm:spPr/>
      <dgm:t>
        <a:bodyPr/>
        <a:lstStyle/>
        <a:p>
          <a:endParaRPr lang="nl-NL"/>
        </a:p>
      </dgm:t>
    </dgm:pt>
    <dgm:pt modelId="{08B6E3D4-829D-4C76-A7CF-AF0EDC8DEB10}">
      <dgm:prSet/>
      <dgm:spPr/>
      <dgm:t>
        <a:bodyPr/>
        <a:lstStyle/>
        <a:p>
          <a:pPr>
            <a:buNone/>
          </a:pPr>
          <a:r>
            <a:rPr lang="nl-NL" dirty="0"/>
            <a:t>Lofzang op Gods welbehagen in Christus (1:3-14)</a:t>
          </a:r>
        </a:p>
      </dgm:t>
    </dgm:pt>
    <dgm:pt modelId="{594E77F6-20D6-4C00-BD5F-298683CE4800}" type="parTrans" cxnId="{A03C32B9-385C-4E66-A40B-6995224A550C}">
      <dgm:prSet/>
      <dgm:spPr/>
      <dgm:t>
        <a:bodyPr/>
        <a:lstStyle/>
        <a:p>
          <a:endParaRPr lang="nl-NL"/>
        </a:p>
      </dgm:t>
    </dgm:pt>
    <dgm:pt modelId="{59F10D7F-1907-42A9-B52D-4F2E0102C712}" type="sibTrans" cxnId="{A03C32B9-385C-4E66-A40B-6995224A550C}">
      <dgm:prSet/>
      <dgm:spPr/>
      <dgm:t>
        <a:bodyPr/>
        <a:lstStyle/>
        <a:p>
          <a:endParaRPr lang="nl-NL"/>
        </a:p>
      </dgm:t>
    </dgm:pt>
    <dgm:pt modelId="{CFD7B683-4A4D-4D1B-ACA6-DEF80EBB63A5}">
      <dgm:prSet/>
      <dgm:spPr/>
      <dgm:t>
        <a:bodyPr/>
        <a:lstStyle/>
        <a:p>
          <a:pPr>
            <a:buNone/>
          </a:pPr>
          <a:r>
            <a:rPr lang="nl-NL" dirty="0"/>
            <a:t>Het werk van de Vader (1:3-6)</a:t>
          </a:r>
        </a:p>
      </dgm:t>
    </dgm:pt>
    <dgm:pt modelId="{9ECEF6D8-E932-4DD1-A02D-A6902572674F}" type="parTrans" cxnId="{BD79AEB4-DD05-4E91-BD28-1DC22AC4344C}">
      <dgm:prSet/>
      <dgm:spPr/>
      <dgm:t>
        <a:bodyPr/>
        <a:lstStyle/>
        <a:p>
          <a:endParaRPr lang="nl-NL"/>
        </a:p>
      </dgm:t>
    </dgm:pt>
    <dgm:pt modelId="{2DF710C7-391E-4266-AA75-3B5F1299FE5E}" type="sibTrans" cxnId="{BD79AEB4-DD05-4E91-BD28-1DC22AC4344C}">
      <dgm:prSet/>
      <dgm:spPr/>
      <dgm:t>
        <a:bodyPr/>
        <a:lstStyle/>
        <a:p>
          <a:endParaRPr lang="nl-NL"/>
        </a:p>
      </dgm:t>
    </dgm:pt>
    <dgm:pt modelId="{7CBA1332-E8B9-4E68-AAEF-A8672BBA4E9D}">
      <dgm:prSet/>
      <dgm:spPr/>
      <dgm:t>
        <a:bodyPr/>
        <a:lstStyle/>
        <a:p>
          <a:pPr>
            <a:buNone/>
          </a:pPr>
          <a:r>
            <a:rPr lang="nl-NL" dirty="0"/>
            <a:t>Het werk van de Zoon (1:7-12)</a:t>
          </a:r>
        </a:p>
      </dgm:t>
    </dgm:pt>
    <dgm:pt modelId="{FFE255A6-CF5D-4DBC-B0F7-34EE932212E2}" type="parTrans" cxnId="{A0789351-D0F3-41C6-9822-434A594C0426}">
      <dgm:prSet/>
      <dgm:spPr/>
      <dgm:t>
        <a:bodyPr/>
        <a:lstStyle/>
        <a:p>
          <a:endParaRPr lang="nl-NL"/>
        </a:p>
      </dgm:t>
    </dgm:pt>
    <dgm:pt modelId="{F190A7A9-4719-4683-B815-AE8D5E2CFF4E}" type="sibTrans" cxnId="{A0789351-D0F3-41C6-9822-434A594C0426}">
      <dgm:prSet/>
      <dgm:spPr/>
      <dgm:t>
        <a:bodyPr/>
        <a:lstStyle/>
        <a:p>
          <a:endParaRPr lang="nl-NL"/>
        </a:p>
      </dgm:t>
    </dgm:pt>
    <dgm:pt modelId="{279F3252-B854-4F63-8763-BCA23C8B4C36}">
      <dgm:prSet/>
      <dgm:spPr/>
      <dgm:t>
        <a:bodyPr/>
        <a:lstStyle/>
        <a:p>
          <a:pPr>
            <a:buNone/>
          </a:pPr>
          <a:r>
            <a:rPr lang="nl-NL" dirty="0"/>
            <a:t>Het werk van de Geest (1:13-14)</a:t>
          </a:r>
        </a:p>
      </dgm:t>
    </dgm:pt>
    <dgm:pt modelId="{FB111824-CA70-435C-9714-D8E662A7A912}" type="parTrans" cxnId="{E3E34B7E-4D06-4D95-91DD-A292743304B6}">
      <dgm:prSet/>
      <dgm:spPr/>
      <dgm:t>
        <a:bodyPr/>
        <a:lstStyle/>
        <a:p>
          <a:endParaRPr lang="nl-NL"/>
        </a:p>
      </dgm:t>
    </dgm:pt>
    <dgm:pt modelId="{41A449D6-74AF-4F12-81DE-1F0BFB87441B}" type="sibTrans" cxnId="{E3E34B7E-4D06-4D95-91DD-A292743304B6}">
      <dgm:prSet/>
      <dgm:spPr/>
      <dgm:t>
        <a:bodyPr/>
        <a:lstStyle/>
        <a:p>
          <a:endParaRPr lang="nl-NL"/>
        </a:p>
      </dgm:t>
    </dgm:pt>
    <dgm:pt modelId="{015B9A68-8DF7-43AD-BB43-E547E92B68EA}">
      <dgm:prSet/>
      <dgm:spPr/>
      <dgm:t>
        <a:bodyPr/>
        <a:lstStyle/>
        <a:p>
          <a:pPr>
            <a:buNone/>
          </a:pPr>
          <a:r>
            <a:rPr lang="nl-NL" dirty="0"/>
            <a:t>Eerste voorbede: De gemeente als lichaam van Christus (1:15-23)	</a:t>
          </a:r>
        </a:p>
      </dgm:t>
    </dgm:pt>
    <dgm:pt modelId="{EA978193-3244-4178-A574-64AE4DEF3ABC}" type="parTrans" cxnId="{218D54F0-F4EE-4F0B-9710-E89EA0E1031F}">
      <dgm:prSet/>
      <dgm:spPr/>
      <dgm:t>
        <a:bodyPr/>
        <a:lstStyle/>
        <a:p>
          <a:endParaRPr lang="nl-NL"/>
        </a:p>
      </dgm:t>
    </dgm:pt>
    <dgm:pt modelId="{5797D014-7AF1-4AB2-A5A7-46D923AA3CED}" type="sibTrans" cxnId="{218D54F0-F4EE-4F0B-9710-E89EA0E1031F}">
      <dgm:prSet/>
      <dgm:spPr/>
      <dgm:t>
        <a:bodyPr/>
        <a:lstStyle/>
        <a:p>
          <a:endParaRPr lang="nl-NL"/>
        </a:p>
      </dgm:t>
    </dgm:pt>
    <dgm:pt modelId="{4437C017-6A5D-4757-8306-5F894E3A75E8}">
      <dgm:prSet/>
      <dgm:spPr/>
      <dgm:t>
        <a:bodyPr/>
        <a:lstStyle/>
        <a:p>
          <a:pPr>
            <a:buNone/>
          </a:pPr>
          <a:r>
            <a:rPr lang="nl-NL" b="1" dirty="0"/>
            <a:t>Waarin versloeg Christus de machten (2:1-22)</a:t>
          </a:r>
        </a:p>
      </dgm:t>
    </dgm:pt>
    <dgm:pt modelId="{59E5EFB5-B92D-4518-BBF0-2E3ECD005C33}" type="parTrans" cxnId="{03841B52-0560-448A-95B8-CE3143C47374}">
      <dgm:prSet/>
      <dgm:spPr/>
      <dgm:t>
        <a:bodyPr/>
        <a:lstStyle/>
        <a:p>
          <a:endParaRPr lang="nl-NL"/>
        </a:p>
      </dgm:t>
    </dgm:pt>
    <dgm:pt modelId="{9646A04A-5795-4B5E-AFE5-FEAD796CB2AB}" type="sibTrans" cxnId="{03841B52-0560-448A-95B8-CE3143C47374}">
      <dgm:prSet/>
      <dgm:spPr/>
      <dgm:t>
        <a:bodyPr/>
        <a:lstStyle/>
        <a:p>
          <a:endParaRPr lang="nl-NL"/>
        </a:p>
      </dgm:t>
    </dgm:pt>
    <dgm:pt modelId="{F3FDB984-E328-493D-9057-0DBF884CA936}">
      <dgm:prSet/>
      <dgm:spPr/>
      <dgm:t>
        <a:bodyPr/>
        <a:lstStyle/>
        <a:p>
          <a:pPr>
            <a:buNone/>
          </a:pPr>
          <a:r>
            <a:rPr lang="nl-NL" dirty="0"/>
            <a:t>Bevrijding van de strijd tussen culturen: De gemeente als tempel van Christus (2:11-22)	</a:t>
          </a:r>
        </a:p>
      </dgm:t>
    </dgm:pt>
    <dgm:pt modelId="{E72D8947-F94A-4499-AB94-4D0491629BE5}" type="parTrans" cxnId="{7CB0E219-226D-42F6-8E03-9E9D8E9D3AAA}">
      <dgm:prSet/>
      <dgm:spPr/>
      <dgm:t>
        <a:bodyPr/>
        <a:lstStyle/>
        <a:p>
          <a:endParaRPr lang="nl-NL"/>
        </a:p>
      </dgm:t>
    </dgm:pt>
    <dgm:pt modelId="{511CCB54-C804-49D6-8743-77995CC32192}" type="sibTrans" cxnId="{7CB0E219-226D-42F6-8E03-9E9D8E9D3AAA}">
      <dgm:prSet/>
      <dgm:spPr/>
      <dgm:t>
        <a:bodyPr/>
        <a:lstStyle/>
        <a:p>
          <a:endParaRPr lang="nl-NL"/>
        </a:p>
      </dgm:t>
    </dgm:pt>
    <dgm:pt modelId="{6D07305D-326D-46A4-AD79-EBA5E6FF85CB}">
      <dgm:prSet/>
      <dgm:spPr/>
      <dgm:t>
        <a:bodyPr/>
        <a:lstStyle/>
        <a:p>
          <a:pPr>
            <a:buNone/>
          </a:pPr>
          <a:r>
            <a:rPr lang="nl-NL" dirty="0"/>
            <a:t>Gods tempel als teken van triomf over de machten (2:18-22)</a:t>
          </a:r>
        </a:p>
      </dgm:t>
    </dgm:pt>
    <dgm:pt modelId="{2B3BCD50-BD44-44F6-9A35-9F2D71577061}" type="parTrans" cxnId="{B4B1454C-1CF3-418E-9EE6-CE3488964E37}">
      <dgm:prSet/>
      <dgm:spPr/>
      <dgm:t>
        <a:bodyPr/>
        <a:lstStyle/>
        <a:p>
          <a:endParaRPr lang="nl-NL"/>
        </a:p>
      </dgm:t>
    </dgm:pt>
    <dgm:pt modelId="{2A8A6323-E650-4793-8D2A-B2F2EB1C55FC}" type="sibTrans" cxnId="{B4B1454C-1CF3-418E-9EE6-CE3488964E37}">
      <dgm:prSet/>
      <dgm:spPr/>
      <dgm:t>
        <a:bodyPr/>
        <a:lstStyle/>
        <a:p>
          <a:endParaRPr lang="nl-NL"/>
        </a:p>
      </dgm:t>
    </dgm:pt>
    <dgm:pt modelId="{614A62C2-6042-4D1B-9032-2CF3758E333A}">
      <dgm:prSet/>
      <dgm:spPr/>
      <dgm:t>
        <a:bodyPr/>
        <a:lstStyle/>
        <a:p>
          <a:pPr>
            <a:buNone/>
          </a:pPr>
          <a:r>
            <a:rPr lang="nl-NL" b="1" dirty="0"/>
            <a:t>Geheim van de roeping van de volken (3:1-13)	</a:t>
          </a:r>
        </a:p>
      </dgm:t>
    </dgm:pt>
    <dgm:pt modelId="{A3DBE666-C467-4F49-91A4-210081DCAD11}" type="parTrans" cxnId="{AB751791-840C-4708-BCDD-E8A612CA006D}">
      <dgm:prSet/>
      <dgm:spPr/>
      <dgm:t>
        <a:bodyPr/>
        <a:lstStyle/>
        <a:p>
          <a:endParaRPr lang="nl-NL"/>
        </a:p>
      </dgm:t>
    </dgm:pt>
    <dgm:pt modelId="{E8ADAFD1-6375-4894-86C8-D556CEF698D2}" type="sibTrans" cxnId="{AB751791-840C-4708-BCDD-E8A612CA006D}">
      <dgm:prSet/>
      <dgm:spPr/>
      <dgm:t>
        <a:bodyPr/>
        <a:lstStyle/>
        <a:p>
          <a:endParaRPr lang="nl-NL"/>
        </a:p>
      </dgm:t>
    </dgm:pt>
    <dgm:pt modelId="{ECBD1711-5277-4853-98B1-30564896A705}">
      <dgm:prSet/>
      <dgm:spPr/>
      <dgm:t>
        <a:bodyPr/>
        <a:lstStyle/>
        <a:p>
          <a:pPr>
            <a:buNone/>
          </a:pPr>
          <a:r>
            <a:rPr lang="nl-NL" dirty="0"/>
            <a:t>Gevangenschap als getuigenis van Gods grootheid (3:1-13)</a:t>
          </a:r>
        </a:p>
      </dgm:t>
    </dgm:pt>
    <dgm:pt modelId="{9E2C514B-031C-43C5-8F28-7AEE40297E02}" type="parTrans" cxnId="{27ADF07D-E774-4EE4-9B83-1F4F52E59213}">
      <dgm:prSet/>
      <dgm:spPr/>
      <dgm:t>
        <a:bodyPr/>
        <a:lstStyle/>
        <a:p>
          <a:endParaRPr lang="nl-NL"/>
        </a:p>
      </dgm:t>
    </dgm:pt>
    <dgm:pt modelId="{7F6091F5-035B-41B3-B37B-2BEDBD5F6169}" type="sibTrans" cxnId="{27ADF07D-E774-4EE4-9B83-1F4F52E59213}">
      <dgm:prSet/>
      <dgm:spPr/>
      <dgm:t>
        <a:bodyPr/>
        <a:lstStyle/>
        <a:p>
          <a:endParaRPr lang="nl-NL"/>
        </a:p>
      </dgm:t>
    </dgm:pt>
    <dgm:pt modelId="{CCE65C2A-BD51-477E-97C4-1163E9EEC30F}">
      <dgm:prSet/>
      <dgm:spPr/>
      <dgm:t>
        <a:bodyPr/>
        <a:lstStyle/>
        <a:p>
          <a:pPr>
            <a:buNone/>
          </a:pPr>
          <a:r>
            <a:rPr lang="nl-NL" dirty="0"/>
            <a:t>Tweede voorbede: Sterker worden in liefde (3:14-19)</a:t>
          </a:r>
        </a:p>
      </dgm:t>
    </dgm:pt>
    <dgm:pt modelId="{9329CA20-BCAD-45B1-8ACF-A32396FACD94}" type="parTrans" cxnId="{37A80B11-3B5C-416F-9207-D8A106E2BC75}">
      <dgm:prSet/>
      <dgm:spPr/>
      <dgm:t>
        <a:bodyPr/>
        <a:lstStyle/>
        <a:p>
          <a:endParaRPr lang="nl-NL"/>
        </a:p>
      </dgm:t>
    </dgm:pt>
    <dgm:pt modelId="{96554EFE-42E3-477D-9A4C-0BF93F7B1BDD}" type="sibTrans" cxnId="{37A80B11-3B5C-416F-9207-D8A106E2BC75}">
      <dgm:prSet/>
      <dgm:spPr/>
      <dgm:t>
        <a:bodyPr/>
        <a:lstStyle/>
        <a:p>
          <a:endParaRPr lang="nl-NL"/>
        </a:p>
      </dgm:t>
    </dgm:pt>
    <dgm:pt modelId="{F876E274-38D2-4039-A577-D099BE67EBC1}">
      <dgm:prSet/>
      <dgm:spPr/>
      <dgm:t>
        <a:bodyPr/>
        <a:lstStyle/>
        <a:p>
          <a:pPr>
            <a:buNone/>
          </a:pPr>
          <a:r>
            <a:rPr lang="nl-NL" dirty="0"/>
            <a:t>Doxologie (3:20-21)</a:t>
          </a:r>
        </a:p>
      </dgm:t>
    </dgm:pt>
    <dgm:pt modelId="{B7F1F570-215E-4D42-8178-84C195A4D104}" type="parTrans" cxnId="{CE154C64-A12F-467F-A381-3C6779B59A64}">
      <dgm:prSet/>
      <dgm:spPr/>
      <dgm:t>
        <a:bodyPr/>
        <a:lstStyle/>
        <a:p>
          <a:endParaRPr lang="nl-NL"/>
        </a:p>
      </dgm:t>
    </dgm:pt>
    <dgm:pt modelId="{F9E23026-92C6-4440-BBAA-03B874C75133}" type="sibTrans" cxnId="{CE154C64-A12F-467F-A381-3C6779B59A64}">
      <dgm:prSet/>
      <dgm:spPr/>
      <dgm:t>
        <a:bodyPr/>
        <a:lstStyle/>
        <a:p>
          <a:endParaRPr lang="nl-NL"/>
        </a:p>
      </dgm:t>
    </dgm:pt>
    <dgm:pt modelId="{CB1B8DBF-3D2D-4ABC-BEC5-D9BBF8B2F1E7}">
      <dgm:prSet/>
      <dgm:spPr/>
      <dgm:t>
        <a:bodyPr/>
        <a:lstStyle/>
        <a:p>
          <a:pPr>
            <a:buNone/>
          </a:pPr>
          <a:r>
            <a:rPr lang="nl-NL" b="1" dirty="0"/>
            <a:t>Wandelen: ons leven met Christus (4:1-6:9)</a:t>
          </a:r>
        </a:p>
      </dgm:t>
    </dgm:pt>
    <dgm:pt modelId="{C2C5D997-E6D8-4D11-B192-7AE3A4A42F3B}" type="parTrans" cxnId="{2E2BC502-5698-44B6-B48A-FAD919764278}">
      <dgm:prSet/>
      <dgm:spPr/>
      <dgm:t>
        <a:bodyPr/>
        <a:lstStyle/>
        <a:p>
          <a:endParaRPr lang="nl-NL"/>
        </a:p>
      </dgm:t>
    </dgm:pt>
    <dgm:pt modelId="{90446BB9-6FAA-4D36-8AC7-EFC5180E1FC2}" type="sibTrans" cxnId="{2E2BC502-5698-44B6-B48A-FAD919764278}">
      <dgm:prSet/>
      <dgm:spPr/>
      <dgm:t>
        <a:bodyPr/>
        <a:lstStyle/>
        <a:p>
          <a:endParaRPr lang="nl-NL"/>
        </a:p>
      </dgm:t>
    </dgm:pt>
    <dgm:pt modelId="{D8280BF9-A6A6-4F70-A8C3-B1FC4142A1E0}">
      <dgm:prSet/>
      <dgm:spPr/>
      <dgm:t>
        <a:bodyPr/>
        <a:lstStyle/>
        <a:p>
          <a:pPr>
            <a:buNone/>
          </a:pPr>
          <a:r>
            <a:rPr lang="nl-NL" dirty="0"/>
            <a:t>De triomftocht van Christus (4:7-16)</a:t>
          </a:r>
        </a:p>
      </dgm:t>
    </dgm:pt>
    <dgm:pt modelId="{B3DF0523-745C-4701-AABA-76F5C95704AA}" type="parTrans" cxnId="{DCAC841A-D427-401E-A16F-A42746323A69}">
      <dgm:prSet/>
      <dgm:spPr/>
      <dgm:t>
        <a:bodyPr/>
        <a:lstStyle/>
        <a:p>
          <a:endParaRPr lang="nl-NL"/>
        </a:p>
      </dgm:t>
    </dgm:pt>
    <dgm:pt modelId="{94C38C1B-8431-4D67-B749-A76BC9385210}" type="sibTrans" cxnId="{DCAC841A-D427-401E-A16F-A42746323A69}">
      <dgm:prSet/>
      <dgm:spPr/>
      <dgm:t>
        <a:bodyPr/>
        <a:lstStyle/>
        <a:p>
          <a:endParaRPr lang="nl-NL"/>
        </a:p>
      </dgm:t>
    </dgm:pt>
    <dgm:pt modelId="{738C656B-B7C2-4C6F-9B7D-5B91F3F2CFCE}">
      <dgm:prSet/>
      <dgm:spPr/>
      <dgm:t>
        <a:bodyPr/>
        <a:lstStyle/>
        <a:p>
          <a:pPr>
            <a:buNone/>
          </a:pPr>
          <a:r>
            <a:rPr lang="nl-NL" dirty="0"/>
            <a:t>De oude en de nieuwe mens (4:17-32)	</a:t>
          </a:r>
        </a:p>
      </dgm:t>
    </dgm:pt>
    <dgm:pt modelId="{E43B7023-5A26-4161-9018-2224942D3B45}" type="parTrans" cxnId="{8301F3D8-A6FE-4884-8129-947C3FD045C3}">
      <dgm:prSet/>
      <dgm:spPr/>
      <dgm:t>
        <a:bodyPr/>
        <a:lstStyle/>
        <a:p>
          <a:endParaRPr lang="nl-NL"/>
        </a:p>
      </dgm:t>
    </dgm:pt>
    <dgm:pt modelId="{00B5303C-7253-47CC-AC03-8E970946B83B}" type="sibTrans" cxnId="{8301F3D8-A6FE-4884-8129-947C3FD045C3}">
      <dgm:prSet/>
      <dgm:spPr/>
      <dgm:t>
        <a:bodyPr/>
        <a:lstStyle/>
        <a:p>
          <a:endParaRPr lang="nl-NL"/>
        </a:p>
      </dgm:t>
    </dgm:pt>
    <dgm:pt modelId="{B0FFA88C-B700-437D-BA61-5F44EF074A0C}">
      <dgm:prSet/>
      <dgm:spPr/>
      <dgm:t>
        <a:bodyPr/>
        <a:lstStyle/>
        <a:p>
          <a:pPr>
            <a:buNone/>
          </a:pPr>
          <a:r>
            <a:rPr lang="nl-NL" b="1" dirty="0"/>
            <a:t>Wandelen als kinderen van het licht (5:1-21)	</a:t>
          </a:r>
        </a:p>
      </dgm:t>
    </dgm:pt>
    <dgm:pt modelId="{5789E279-F646-4B59-8DCD-1E76495D5EE9}" type="parTrans" cxnId="{DA00B73A-6028-43B4-B7E8-A36EE385A88D}">
      <dgm:prSet/>
      <dgm:spPr/>
      <dgm:t>
        <a:bodyPr/>
        <a:lstStyle/>
        <a:p>
          <a:endParaRPr lang="nl-NL"/>
        </a:p>
      </dgm:t>
    </dgm:pt>
    <dgm:pt modelId="{457D9F03-FDFA-4CAE-B6B8-7EE9CCB70FD7}" type="sibTrans" cxnId="{DA00B73A-6028-43B4-B7E8-A36EE385A88D}">
      <dgm:prSet/>
      <dgm:spPr/>
      <dgm:t>
        <a:bodyPr/>
        <a:lstStyle/>
        <a:p>
          <a:endParaRPr lang="nl-NL"/>
        </a:p>
      </dgm:t>
    </dgm:pt>
    <dgm:pt modelId="{D00600C0-4788-4EA0-8597-354B7E38083F}">
      <dgm:prSet/>
      <dgm:spPr/>
      <dgm:t>
        <a:bodyPr/>
        <a:lstStyle/>
        <a:p>
          <a:pPr>
            <a:buNone/>
          </a:pPr>
          <a:r>
            <a:rPr lang="nl-NL" b="1" dirty="0"/>
            <a:t>Uitwerkingen: Wederzijdse onderdanigheid in Christus (5:22-6:9)</a:t>
          </a:r>
        </a:p>
      </dgm:t>
    </dgm:pt>
    <dgm:pt modelId="{998BDF5D-31E9-4C7B-A2A7-FE3F153F839E}" type="parTrans" cxnId="{E1D8BF80-BA3F-4C90-95B9-A8D1602838D9}">
      <dgm:prSet/>
      <dgm:spPr/>
      <dgm:t>
        <a:bodyPr/>
        <a:lstStyle/>
        <a:p>
          <a:endParaRPr lang="nl-NL"/>
        </a:p>
      </dgm:t>
    </dgm:pt>
    <dgm:pt modelId="{9E5A86A4-060B-4DBF-8323-D123DFD2F08B}" type="sibTrans" cxnId="{E1D8BF80-BA3F-4C90-95B9-A8D1602838D9}">
      <dgm:prSet/>
      <dgm:spPr/>
      <dgm:t>
        <a:bodyPr/>
        <a:lstStyle/>
        <a:p>
          <a:endParaRPr lang="nl-NL"/>
        </a:p>
      </dgm:t>
    </dgm:pt>
    <dgm:pt modelId="{CE670E24-9276-4180-9A2C-1CB9A82F4AEC}">
      <dgm:prSet/>
      <dgm:spPr/>
      <dgm:t>
        <a:bodyPr/>
        <a:lstStyle/>
        <a:p>
          <a:pPr>
            <a:buNone/>
          </a:pPr>
          <a:r>
            <a:rPr lang="nl-NL" dirty="0"/>
            <a:t>Vrouw en man in het huwelijk: De gemeente als bruid van Christus (5:22-33)</a:t>
          </a:r>
        </a:p>
      </dgm:t>
    </dgm:pt>
    <dgm:pt modelId="{3D07A74E-748D-4240-925C-82D6402A4742}" type="parTrans" cxnId="{0BC84D02-237A-489D-BC4A-28709C8B8EAA}">
      <dgm:prSet/>
      <dgm:spPr/>
      <dgm:t>
        <a:bodyPr/>
        <a:lstStyle/>
        <a:p>
          <a:endParaRPr lang="nl-NL"/>
        </a:p>
      </dgm:t>
    </dgm:pt>
    <dgm:pt modelId="{37A0AACB-9220-4FC8-915D-2D7DDBFF1738}" type="sibTrans" cxnId="{0BC84D02-237A-489D-BC4A-28709C8B8EAA}">
      <dgm:prSet/>
      <dgm:spPr/>
      <dgm:t>
        <a:bodyPr/>
        <a:lstStyle/>
        <a:p>
          <a:endParaRPr lang="nl-NL"/>
        </a:p>
      </dgm:t>
    </dgm:pt>
    <dgm:pt modelId="{7702312F-BEF0-44D7-ADEF-24B05025B257}">
      <dgm:prSet/>
      <dgm:spPr/>
      <dgm:t>
        <a:bodyPr/>
        <a:lstStyle/>
        <a:p>
          <a:pPr>
            <a:buNone/>
          </a:pPr>
          <a:r>
            <a:rPr lang="nl-NL" dirty="0"/>
            <a:t>Kinderen en ouders (6:1-4)</a:t>
          </a:r>
        </a:p>
      </dgm:t>
    </dgm:pt>
    <dgm:pt modelId="{5AAEEB5B-6161-49AC-9F3A-FEBF3C3395D0}" type="parTrans" cxnId="{FCC789CC-ED5B-4D99-83C3-954604AB9E64}">
      <dgm:prSet/>
      <dgm:spPr/>
      <dgm:t>
        <a:bodyPr/>
        <a:lstStyle/>
        <a:p>
          <a:endParaRPr lang="nl-NL"/>
        </a:p>
      </dgm:t>
    </dgm:pt>
    <dgm:pt modelId="{8349446D-D92D-498E-AD16-7F811B9D4B5B}" type="sibTrans" cxnId="{FCC789CC-ED5B-4D99-83C3-954604AB9E64}">
      <dgm:prSet/>
      <dgm:spPr/>
      <dgm:t>
        <a:bodyPr/>
        <a:lstStyle/>
        <a:p>
          <a:endParaRPr lang="nl-NL"/>
        </a:p>
      </dgm:t>
    </dgm:pt>
    <dgm:pt modelId="{1C1514F7-0EA8-45D6-9E74-CC4920EA05FD}">
      <dgm:prSet/>
      <dgm:spPr/>
      <dgm:t>
        <a:bodyPr/>
        <a:lstStyle/>
        <a:p>
          <a:pPr>
            <a:buNone/>
          </a:pPr>
          <a:r>
            <a:rPr lang="nl-NL" dirty="0"/>
            <a:t>Slaven en heren (6:5-9)</a:t>
          </a:r>
        </a:p>
      </dgm:t>
    </dgm:pt>
    <dgm:pt modelId="{35C967BF-3FF5-46B1-9A59-15DB7CFC270A}" type="parTrans" cxnId="{B0DC8B3A-DCCB-42BB-AE9F-CF084B236A4A}">
      <dgm:prSet/>
      <dgm:spPr/>
      <dgm:t>
        <a:bodyPr/>
        <a:lstStyle/>
        <a:p>
          <a:endParaRPr lang="nl-NL"/>
        </a:p>
      </dgm:t>
    </dgm:pt>
    <dgm:pt modelId="{20DDADCA-6490-495E-B46C-39ABCA1BD0F3}" type="sibTrans" cxnId="{B0DC8B3A-DCCB-42BB-AE9F-CF084B236A4A}">
      <dgm:prSet/>
      <dgm:spPr/>
      <dgm:t>
        <a:bodyPr/>
        <a:lstStyle/>
        <a:p>
          <a:endParaRPr lang="nl-NL"/>
        </a:p>
      </dgm:t>
    </dgm:pt>
    <dgm:pt modelId="{804739EB-9829-4614-A9B4-04C31636627F}">
      <dgm:prSet/>
      <dgm:spPr/>
      <dgm:t>
        <a:bodyPr/>
        <a:lstStyle/>
        <a:p>
          <a:pPr>
            <a:buNone/>
          </a:pPr>
          <a:r>
            <a:rPr lang="nl-NL" b="1" dirty="0"/>
            <a:t>Strijden: ons blijven in Christus (6:10-20)</a:t>
          </a:r>
        </a:p>
      </dgm:t>
    </dgm:pt>
    <dgm:pt modelId="{90B57AB0-F5F7-4880-96D3-3366D9BB6F4A}" type="parTrans" cxnId="{11377642-F3F8-4AA7-9772-231DB9642769}">
      <dgm:prSet/>
      <dgm:spPr/>
      <dgm:t>
        <a:bodyPr/>
        <a:lstStyle/>
        <a:p>
          <a:endParaRPr lang="nl-NL"/>
        </a:p>
      </dgm:t>
    </dgm:pt>
    <dgm:pt modelId="{EE3801A5-3B93-44EA-9784-719FA1624929}" type="sibTrans" cxnId="{11377642-F3F8-4AA7-9772-231DB9642769}">
      <dgm:prSet/>
      <dgm:spPr/>
      <dgm:t>
        <a:bodyPr/>
        <a:lstStyle/>
        <a:p>
          <a:endParaRPr lang="nl-NL"/>
        </a:p>
      </dgm:t>
    </dgm:pt>
    <dgm:pt modelId="{FF3488C2-1A0A-405D-B67C-BEE29F247524}">
      <dgm:prSet/>
      <dgm:spPr/>
      <dgm:t>
        <a:bodyPr/>
        <a:lstStyle/>
        <a:p>
          <a:pPr>
            <a:buNone/>
          </a:pPr>
          <a:r>
            <a:rPr lang="nl-NL" b="1" dirty="0"/>
            <a:t>Mededeling en zegen (6:21-24)</a:t>
          </a:r>
        </a:p>
      </dgm:t>
    </dgm:pt>
    <dgm:pt modelId="{3C825676-13F2-4913-A628-320D8F4CC204}" type="parTrans" cxnId="{6D641E41-D01D-4AE9-8667-5A556B6AE7B7}">
      <dgm:prSet/>
      <dgm:spPr/>
      <dgm:t>
        <a:bodyPr/>
        <a:lstStyle/>
        <a:p>
          <a:endParaRPr lang="nl-NL"/>
        </a:p>
      </dgm:t>
    </dgm:pt>
    <dgm:pt modelId="{4C7552C1-74C3-4A28-B648-9099BCC9933C}" type="sibTrans" cxnId="{6D641E41-D01D-4AE9-8667-5A556B6AE7B7}">
      <dgm:prSet/>
      <dgm:spPr/>
      <dgm:t>
        <a:bodyPr/>
        <a:lstStyle/>
        <a:p>
          <a:endParaRPr lang="nl-NL"/>
        </a:p>
      </dgm:t>
    </dgm:pt>
    <dgm:pt modelId="{9510FA87-E8E0-457D-8C34-E76E4391E8BF}">
      <dgm:prSet/>
      <dgm:spPr/>
      <dgm:t>
        <a:bodyPr/>
        <a:lstStyle/>
        <a:p>
          <a:pPr>
            <a:buNone/>
          </a:pPr>
          <a:r>
            <a:rPr lang="nl-NL" dirty="0"/>
            <a:t>Bevrijding van de dood en zonden tot nieuw leven (2:1-10)</a:t>
          </a:r>
          <a:endParaRPr lang="nl-NL" b="1" dirty="0"/>
        </a:p>
      </dgm:t>
    </dgm:pt>
    <dgm:pt modelId="{1B1C517C-6AA7-4193-9DF9-68737C3494C7}" type="parTrans" cxnId="{AD2A7A0F-8F24-4049-AF33-A468F587CAA0}">
      <dgm:prSet/>
      <dgm:spPr/>
      <dgm:t>
        <a:bodyPr/>
        <a:lstStyle/>
        <a:p>
          <a:endParaRPr lang="nl-NL"/>
        </a:p>
      </dgm:t>
    </dgm:pt>
    <dgm:pt modelId="{4814057C-997C-430C-8C7A-D9F237F71E85}" type="sibTrans" cxnId="{AD2A7A0F-8F24-4049-AF33-A468F587CAA0}">
      <dgm:prSet/>
      <dgm:spPr/>
      <dgm:t>
        <a:bodyPr/>
        <a:lstStyle/>
        <a:p>
          <a:endParaRPr lang="nl-NL"/>
        </a:p>
      </dgm:t>
    </dgm:pt>
    <dgm:pt modelId="{91F1EE0D-B031-4832-ABA4-1B0E8BB70311}">
      <dgm:prSet/>
      <dgm:spPr/>
      <dgm:t>
        <a:bodyPr/>
        <a:lstStyle/>
        <a:p>
          <a:pPr>
            <a:buNone/>
          </a:pPr>
          <a:r>
            <a:rPr lang="nl-BE" b="1" dirty="0"/>
            <a:t>De nieuwe mens (4:1-32)</a:t>
          </a:r>
          <a:endParaRPr lang="nl-NL" b="1" dirty="0"/>
        </a:p>
      </dgm:t>
    </dgm:pt>
    <dgm:pt modelId="{D1E7B411-8C02-43C3-BE28-152284839E06}" type="parTrans" cxnId="{169658CB-2637-433F-9255-149976E30883}">
      <dgm:prSet/>
      <dgm:spPr/>
      <dgm:t>
        <a:bodyPr/>
        <a:lstStyle/>
        <a:p>
          <a:endParaRPr lang="nl-NL"/>
        </a:p>
      </dgm:t>
    </dgm:pt>
    <dgm:pt modelId="{4A349572-5A29-44B8-AE59-B45FAC24A263}" type="sibTrans" cxnId="{169658CB-2637-433F-9255-149976E30883}">
      <dgm:prSet/>
      <dgm:spPr/>
      <dgm:t>
        <a:bodyPr/>
        <a:lstStyle/>
        <a:p>
          <a:endParaRPr lang="nl-NL"/>
        </a:p>
      </dgm:t>
    </dgm:pt>
    <dgm:pt modelId="{5DB75BF1-DF43-4180-9AB1-E4DAE43FB2AB}">
      <dgm:prSet/>
      <dgm:spPr/>
      <dgm:t>
        <a:bodyPr/>
        <a:lstStyle/>
        <a:p>
          <a:pPr>
            <a:buNone/>
          </a:pPr>
          <a:r>
            <a:rPr lang="nl-NL" dirty="0"/>
            <a:t>Eén lichaam en één Geest (4:1-6)</a:t>
          </a:r>
          <a:endParaRPr lang="nl-NL" b="1" dirty="0"/>
        </a:p>
      </dgm:t>
    </dgm:pt>
    <dgm:pt modelId="{37BE7A38-63E0-4231-9610-04624E052F10}" type="parTrans" cxnId="{45B31960-8B74-4DBD-95D1-C9C91D8DE4EB}">
      <dgm:prSet/>
      <dgm:spPr/>
      <dgm:t>
        <a:bodyPr/>
        <a:lstStyle/>
        <a:p>
          <a:endParaRPr lang="nl-NL"/>
        </a:p>
      </dgm:t>
    </dgm:pt>
    <dgm:pt modelId="{FAE6C99B-ABDE-4681-9C99-650F8BDD4770}" type="sibTrans" cxnId="{45B31960-8B74-4DBD-95D1-C9C91D8DE4EB}">
      <dgm:prSet/>
      <dgm:spPr/>
      <dgm:t>
        <a:bodyPr/>
        <a:lstStyle/>
        <a:p>
          <a:endParaRPr lang="nl-NL"/>
        </a:p>
      </dgm:t>
    </dgm:pt>
    <dgm:pt modelId="{EF115EED-65EA-4D26-A44C-9142C15519A9}" type="pres">
      <dgm:prSet presAssocID="{837682F7-0930-4B13-9B9E-9D9D8ACC0F3C}" presName="Name0" presStyleCnt="0">
        <dgm:presLayoutVars>
          <dgm:dir/>
          <dgm:animLvl val="lvl"/>
          <dgm:resizeHandles val="exact"/>
        </dgm:presLayoutVars>
      </dgm:prSet>
      <dgm:spPr/>
    </dgm:pt>
    <dgm:pt modelId="{09370665-06E7-45EE-9B31-7DB8F32C0EE7}" type="pres">
      <dgm:prSet presAssocID="{157DB01C-F9C4-4B4E-A436-A711EDAE06A8}" presName="composite" presStyleCnt="0"/>
      <dgm:spPr/>
    </dgm:pt>
    <dgm:pt modelId="{4FCB4806-C5E3-480F-9A0D-86F35A94F50D}" type="pres">
      <dgm:prSet presAssocID="{157DB01C-F9C4-4B4E-A436-A711EDAE06A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636990E-1B62-489F-A535-681DE3C8BC7F}" type="pres">
      <dgm:prSet presAssocID="{157DB01C-F9C4-4B4E-A436-A711EDAE06A8}" presName="desTx" presStyleLbl="revTx" presStyleIdx="0" presStyleCnt="3">
        <dgm:presLayoutVars>
          <dgm:bulletEnabled val="1"/>
        </dgm:presLayoutVars>
      </dgm:prSet>
      <dgm:spPr/>
    </dgm:pt>
    <dgm:pt modelId="{431AE58B-F2B8-435B-99D4-B5D14D7A3B45}" type="pres">
      <dgm:prSet presAssocID="{7EB50CCC-80AD-4234-8E6D-A63430B734E6}" presName="space" presStyleCnt="0"/>
      <dgm:spPr/>
    </dgm:pt>
    <dgm:pt modelId="{64052D3D-8529-445D-902A-5E17521DAEC3}" type="pres">
      <dgm:prSet presAssocID="{CB1B8DBF-3D2D-4ABC-BEC5-D9BBF8B2F1E7}" presName="composite" presStyleCnt="0"/>
      <dgm:spPr/>
    </dgm:pt>
    <dgm:pt modelId="{7CDF7ACB-BCA0-43DA-8C82-3CE7A2CFC18C}" type="pres">
      <dgm:prSet presAssocID="{CB1B8DBF-3D2D-4ABC-BEC5-D9BBF8B2F1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53AB177-4D79-43CD-99EC-6616CB86F82B}" type="pres">
      <dgm:prSet presAssocID="{CB1B8DBF-3D2D-4ABC-BEC5-D9BBF8B2F1E7}" presName="desTx" presStyleLbl="revTx" presStyleIdx="1" presStyleCnt="3">
        <dgm:presLayoutVars>
          <dgm:bulletEnabled val="1"/>
        </dgm:presLayoutVars>
      </dgm:prSet>
      <dgm:spPr/>
    </dgm:pt>
    <dgm:pt modelId="{9F4C4AF8-EF52-4228-BE49-55E0AFF3CEC8}" type="pres">
      <dgm:prSet presAssocID="{90446BB9-6FAA-4D36-8AC7-EFC5180E1FC2}" presName="space" presStyleCnt="0"/>
      <dgm:spPr/>
    </dgm:pt>
    <dgm:pt modelId="{31407518-9548-4C30-96B3-DDD97C31399F}" type="pres">
      <dgm:prSet presAssocID="{804739EB-9829-4614-A9B4-04C31636627F}" presName="composite" presStyleCnt="0"/>
      <dgm:spPr/>
    </dgm:pt>
    <dgm:pt modelId="{39587216-15E2-4997-BFCD-973F7CFD330D}" type="pres">
      <dgm:prSet presAssocID="{804739EB-9829-4614-A9B4-04C31636627F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1423294-6AC2-4B34-BAEB-FDE4FF864156}" type="pres">
      <dgm:prSet presAssocID="{804739EB-9829-4614-A9B4-04C31636627F}" presName="desTx" presStyleLbl="revTx" presStyleIdx="2" presStyleCnt="3">
        <dgm:presLayoutVars>
          <dgm:bulletEnabled val="1"/>
        </dgm:presLayoutVars>
      </dgm:prSet>
      <dgm:spPr/>
    </dgm:pt>
  </dgm:ptLst>
  <dgm:cxnLst>
    <dgm:cxn modelId="{0BC84D02-237A-489D-BC4A-28709C8B8EAA}" srcId="{D00600C0-4788-4EA0-8597-354B7E38083F}" destId="{CE670E24-9276-4180-9A2C-1CB9A82F4AEC}" srcOrd="0" destOrd="0" parTransId="{3D07A74E-748D-4240-925C-82D6402A4742}" sibTransId="{37A0AACB-9220-4FC8-915D-2D7DDBFF1738}"/>
    <dgm:cxn modelId="{2E2BC502-5698-44B6-B48A-FAD919764278}" srcId="{837682F7-0930-4B13-9B9E-9D9D8ACC0F3C}" destId="{CB1B8DBF-3D2D-4ABC-BEC5-D9BBF8B2F1E7}" srcOrd="1" destOrd="0" parTransId="{C2C5D997-E6D8-4D11-B192-7AE3A4A42F3B}" sibTransId="{90446BB9-6FAA-4D36-8AC7-EFC5180E1FC2}"/>
    <dgm:cxn modelId="{5C425708-1636-4A00-A61D-CCDF039BF3D5}" type="presOf" srcId="{D8280BF9-A6A6-4F70-A8C3-B1FC4142A1E0}" destId="{253AB177-4D79-43CD-99EC-6616CB86F82B}" srcOrd="0" destOrd="2" presId="urn:microsoft.com/office/officeart/2005/8/layout/chevron1"/>
    <dgm:cxn modelId="{AD2A7A0F-8F24-4049-AF33-A468F587CAA0}" srcId="{4437C017-6A5D-4757-8306-5F894E3A75E8}" destId="{9510FA87-E8E0-457D-8C34-E76E4391E8BF}" srcOrd="0" destOrd="0" parTransId="{1B1C517C-6AA7-4193-9DF9-68737C3494C7}" sibTransId="{4814057C-997C-430C-8C7A-D9F237F71E85}"/>
    <dgm:cxn modelId="{37A80B11-3B5C-416F-9207-D8A106E2BC75}" srcId="{614A62C2-6042-4D1B-9032-2CF3758E333A}" destId="{CCE65C2A-BD51-477E-97C4-1163E9EEC30F}" srcOrd="1" destOrd="0" parTransId="{9329CA20-BCAD-45B1-8ACF-A32396FACD94}" sibTransId="{96554EFE-42E3-477D-9A4C-0BF93F7B1BDD}"/>
    <dgm:cxn modelId="{8F3F6A12-10A0-4C32-A675-C16BD5C09D21}" type="presOf" srcId="{D00600C0-4788-4EA0-8597-354B7E38083F}" destId="{253AB177-4D79-43CD-99EC-6616CB86F82B}" srcOrd="0" destOrd="5" presId="urn:microsoft.com/office/officeart/2005/8/layout/chevron1"/>
    <dgm:cxn modelId="{7CB0E219-226D-42F6-8E03-9E9D8E9D3AAA}" srcId="{4437C017-6A5D-4757-8306-5F894E3A75E8}" destId="{F3FDB984-E328-493D-9057-0DBF884CA936}" srcOrd="1" destOrd="0" parTransId="{E72D8947-F94A-4499-AB94-4D0491629BE5}" sibTransId="{511CCB54-C804-49D6-8743-77995CC32192}"/>
    <dgm:cxn modelId="{DCAC841A-D427-401E-A16F-A42746323A69}" srcId="{91F1EE0D-B031-4832-ABA4-1B0E8BB70311}" destId="{D8280BF9-A6A6-4F70-A8C3-B1FC4142A1E0}" srcOrd="1" destOrd="0" parTransId="{B3DF0523-745C-4701-AABA-76F5C95704AA}" sibTransId="{94C38C1B-8431-4D67-B749-A76BC9385210}"/>
    <dgm:cxn modelId="{4DD0E121-5B6A-41B3-B2F6-62D5B6BCA12C}" type="presOf" srcId="{1C1514F7-0EA8-45D6-9E74-CC4920EA05FD}" destId="{253AB177-4D79-43CD-99EC-6616CB86F82B}" srcOrd="0" destOrd="8" presId="urn:microsoft.com/office/officeart/2005/8/layout/chevron1"/>
    <dgm:cxn modelId="{7A8C6E24-1285-49B9-AAFC-24D7FD16F5CD}" type="presOf" srcId="{CCE65C2A-BD51-477E-97C4-1163E9EEC30F}" destId="{0636990E-1B62-489F-A535-681DE3C8BC7F}" srcOrd="0" destOrd="12" presId="urn:microsoft.com/office/officeart/2005/8/layout/chevron1"/>
    <dgm:cxn modelId="{F9197E29-102B-4309-97FF-21C4451A0B1D}" type="presOf" srcId="{CB1B8DBF-3D2D-4ABC-BEC5-D9BBF8B2F1E7}" destId="{7CDF7ACB-BCA0-43DA-8C82-3CE7A2CFC18C}" srcOrd="0" destOrd="0" presId="urn:microsoft.com/office/officeart/2005/8/layout/chevron1"/>
    <dgm:cxn modelId="{FC03C132-9286-4987-B735-7BE1D983DBA3}" type="presOf" srcId="{6D07305D-326D-46A4-AD79-EBA5E6FF85CB}" destId="{0636990E-1B62-489F-A535-681DE3C8BC7F}" srcOrd="0" destOrd="9" presId="urn:microsoft.com/office/officeart/2005/8/layout/chevron1"/>
    <dgm:cxn modelId="{B0DC8B3A-DCCB-42BB-AE9F-CF084B236A4A}" srcId="{D00600C0-4788-4EA0-8597-354B7E38083F}" destId="{1C1514F7-0EA8-45D6-9E74-CC4920EA05FD}" srcOrd="2" destOrd="0" parTransId="{35C967BF-3FF5-46B1-9A59-15DB7CFC270A}" sibTransId="{20DDADCA-6490-495E-B46C-39ABCA1BD0F3}"/>
    <dgm:cxn modelId="{DA00B73A-6028-43B4-B7E8-A36EE385A88D}" srcId="{CB1B8DBF-3D2D-4ABC-BEC5-D9BBF8B2F1E7}" destId="{B0FFA88C-B700-437D-BA61-5F44EF074A0C}" srcOrd="1" destOrd="0" parTransId="{5789E279-F646-4B59-8DCD-1E76495D5EE9}" sibTransId="{457D9F03-FDFA-4CAE-B6B8-7EE9CCB70FD7}"/>
    <dgm:cxn modelId="{E884AD3C-14EF-4AA1-B71A-AE2E42B37DDD}" type="presOf" srcId="{157DB01C-F9C4-4B4E-A436-A711EDAE06A8}" destId="{4FCB4806-C5E3-480F-9A0D-86F35A94F50D}" srcOrd="0" destOrd="0" presId="urn:microsoft.com/office/officeart/2005/8/layout/chevron1"/>
    <dgm:cxn modelId="{253BBE5B-D6C9-449A-9CBB-58C7DCD95EA6}" type="presOf" srcId="{614A62C2-6042-4D1B-9032-2CF3758E333A}" destId="{0636990E-1B62-489F-A535-681DE3C8BC7F}" srcOrd="0" destOrd="10" presId="urn:microsoft.com/office/officeart/2005/8/layout/chevron1"/>
    <dgm:cxn modelId="{45B31960-8B74-4DBD-95D1-C9C91D8DE4EB}" srcId="{91F1EE0D-B031-4832-ABA4-1B0E8BB70311}" destId="{5DB75BF1-DF43-4180-9AB1-E4DAE43FB2AB}" srcOrd="0" destOrd="0" parTransId="{37BE7A38-63E0-4231-9610-04624E052F10}" sibTransId="{FAE6C99B-ABDE-4681-9C99-650F8BDD4770}"/>
    <dgm:cxn modelId="{6D641E41-D01D-4AE9-8667-5A556B6AE7B7}" srcId="{804739EB-9829-4614-A9B4-04C31636627F}" destId="{FF3488C2-1A0A-405D-B67C-BEE29F247524}" srcOrd="0" destOrd="0" parTransId="{3C825676-13F2-4913-A628-320D8F4CC204}" sibTransId="{4C7552C1-74C3-4A28-B648-9099BCC9933C}"/>
    <dgm:cxn modelId="{A782EE61-6DE5-4C11-8F5C-89DFE5D1D82F}" type="presOf" srcId="{4437C017-6A5D-4757-8306-5F894E3A75E8}" destId="{0636990E-1B62-489F-A535-681DE3C8BC7F}" srcOrd="0" destOrd="6" presId="urn:microsoft.com/office/officeart/2005/8/layout/chevron1"/>
    <dgm:cxn modelId="{11377642-F3F8-4AA7-9772-231DB9642769}" srcId="{837682F7-0930-4B13-9B9E-9D9D8ACC0F3C}" destId="{804739EB-9829-4614-A9B4-04C31636627F}" srcOrd="2" destOrd="0" parTransId="{90B57AB0-F5F7-4880-96D3-3366D9BB6F4A}" sibTransId="{EE3801A5-3B93-44EA-9784-719FA1624929}"/>
    <dgm:cxn modelId="{CE154C64-A12F-467F-A381-3C6779B59A64}" srcId="{614A62C2-6042-4D1B-9032-2CF3758E333A}" destId="{F876E274-38D2-4039-A577-D099BE67EBC1}" srcOrd="2" destOrd="0" parTransId="{B7F1F570-215E-4D42-8178-84C195A4D104}" sibTransId="{F9E23026-92C6-4440-BBAA-03B874C75133}"/>
    <dgm:cxn modelId="{030FCD67-D0CE-4759-8357-61691E5B8160}" type="presOf" srcId="{08B6E3D4-829D-4C76-A7CF-AF0EDC8DEB10}" destId="{0636990E-1B62-489F-A535-681DE3C8BC7F}" srcOrd="0" destOrd="1" presId="urn:microsoft.com/office/officeart/2005/8/layout/chevron1"/>
    <dgm:cxn modelId="{B4B1454C-1CF3-418E-9EE6-CE3488964E37}" srcId="{4437C017-6A5D-4757-8306-5F894E3A75E8}" destId="{6D07305D-326D-46A4-AD79-EBA5E6FF85CB}" srcOrd="2" destOrd="0" parTransId="{2B3BCD50-BD44-44F6-9A35-9F2D71577061}" sibTransId="{2A8A6323-E650-4793-8D2A-B2F2EB1C55FC}"/>
    <dgm:cxn modelId="{B92B2051-0465-4B50-9CB6-FEBA4256320B}" type="presOf" srcId="{F3FDB984-E328-493D-9057-0DBF884CA936}" destId="{0636990E-1B62-489F-A535-681DE3C8BC7F}" srcOrd="0" destOrd="8" presId="urn:microsoft.com/office/officeart/2005/8/layout/chevron1"/>
    <dgm:cxn modelId="{A0789351-D0F3-41C6-9822-434A594C0426}" srcId="{08B6E3D4-829D-4C76-A7CF-AF0EDC8DEB10}" destId="{7CBA1332-E8B9-4E68-AAEF-A8672BBA4E9D}" srcOrd="1" destOrd="0" parTransId="{FFE255A6-CF5D-4DBC-B0F7-34EE932212E2}" sibTransId="{F190A7A9-4719-4683-B815-AE8D5E2CFF4E}"/>
    <dgm:cxn modelId="{03841B52-0560-448A-95B8-CE3143C47374}" srcId="{157DB01C-F9C4-4B4E-A436-A711EDAE06A8}" destId="{4437C017-6A5D-4757-8306-5F894E3A75E8}" srcOrd="3" destOrd="0" parTransId="{59E5EFB5-B92D-4518-BBF0-2E3ECD005C33}" sibTransId="{9646A04A-5795-4B5E-AFE5-FEAD796CB2AB}"/>
    <dgm:cxn modelId="{B529A453-8B8D-4F54-95B5-D5B81CB24FAA}" type="presOf" srcId="{F9AD541C-4C15-433E-A6DE-3FEA421FB518}" destId="{0636990E-1B62-489F-A535-681DE3C8BC7F}" srcOrd="0" destOrd="0" presId="urn:microsoft.com/office/officeart/2005/8/layout/chevron1"/>
    <dgm:cxn modelId="{E3C2DE74-9A3B-42B5-BAEC-070589363D86}" type="presOf" srcId="{804739EB-9829-4614-A9B4-04C31636627F}" destId="{39587216-15E2-4997-BFCD-973F7CFD330D}" srcOrd="0" destOrd="0" presId="urn:microsoft.com/office/officeart/2005/8/layout/chevron1"/>
    <dgm:cxn modelId="{5E637975-6040-4D17-9990-9F169F371DF2}" type="presOf" srcId="{5DB75BF1-DF43-4180-9AB1-E4DAE43FB2AB}" destId="{253AB177-4D79-43CD-99EC-6616CB86F82B}" srcOrd="0" destOrd="1" presId="urn:microsoft.com/office/officeart/2005/8/layout/chevron1"/>
    <dgm:cxn modelId="{229F2457-8856-4BF2-870D-050F346BD5AF}" type="presOf" srcId="{FF3488C2-1A0A-405D-B67C-BEE29F247524}" destId="{81423294-6AC2-4B34-BAEB-FDE4FF864156}" srcOrd="0" destOrd="0" presId="urn:microsoft.com/office/officeart/2005/8/layout/chevron1"/>
    <dgm:cxn modelId="{3FE17458-F129-4730-8A0D-7836504FAD2E}" type="presOf" srcId="{7702312F-BEF0-44D7-ADEF-24B05025B257}" destId="{253AB177-4D79-43CD-99EC-6616CB86F82B}" srcOrd="0" destOrd="7" presId="urn:microsoft.com/office/officeart/2005/8/layout/chevron1"/>
    <dgm:cxn modelId="{17E2D379-5AAE-4A27-B8DA-79A8E415D851}" type="presOf" srcId="{B0FFA88C-B700-437D-BA61-5F44EF074A0C}" destId="{253AB177-4D79-43CD-99EC-6616CB86F82B}" srcOrd="0" destOrd="4" presId="urn:microsoft.com/office/officeart/2005/8/layout/chevron1"/>
    <dgm:cxn modelId="{9C6CA45A-F4C1-4049-8D1B-B1C385E6CC68}" type="presOf" srcId="{91F1EE0D-B031-4832-ABA4-1B0E8BB70311}" destId="{253AB177-4D79-43CD-99EC-6616CB86F82B}" srcOrd="0" destOrd="0" presId="urn:microsoft.com/office/officeart/2005/8/layout/chevron1"/>
    <dgm:cxn modelId="{4042DC7C-B2BD-4DC1-BC50-5E23B1900E20}" type="presOf" srcId="{ECBD1711-5277-4853-98B1-30564896A705}" destId="{0636990E-1B62-489F-A535-681DE3C8BC7F}" srcOrd="0" destOrd="11" presId="urn:microsoft.com/office/officeart/2005/8/layout/chevron1"/>
    <dgm:cxn modelId="{27ADF07D-E774-4EE4-9B83-1F4F52E59213}" srcId="{614A62C2-6042-4D1B-9032-2CF3758E333A}" destId="{ECBD1711-5277-4853-98B1-30564896A705}" srcOrd="0" destOrd="0" parTransId="{9E2C514B-031C-43C5-8F28-7AEE40297E02}" sibTransId="{7F6091F5-035B-41B3-B37B-2BEDBD5F6169}"/>
    <dgm:cxn modelId="{E3E34B7E-4D06-4D95-91DD-A292743304B6}" srcId="{08B6E3D4-829D-4C76-A7CF-AF0EDC8DEB10}" destId="{279F3252-B854-4F63-8763-BCA23C8B4C36}" srcOrd="2" destOrd="0" parTransId="{FB111824-CA70-435C-9714-D8E662A7A912}" sibTransId="{41A449D6-74AF-4F12-81DE-1F0BFB87441B}"/>
    <dgm:cxn modelId="{E1D8BF80-BA3F-4C90-95B9-A8D1602838D9}" srcId="{CB1B8DBF-3D2D-4ABC-BEC5-D9BBF8B2F1E7}" destId="{D00600C0-4788-4EA0-8597-354B7E38083F}" srcOrd="2" destOrd="0" parTransId="{998BDF5D-31E9-4C7B-A2A7-FE3F153F839E}" sibTransId="{9E5A86A4-060B-4DBF-8323-D123DFD2F08B}"/>
    <dgm:cxn modelId="{922B8181-3D54-45CB-B5F0-D15A63B845B8}" type="presOf" srcId="{F876E274-38D2-4039-A577-D099BE67EBC1}" destId="{0636990E-1B62-489F-A535-681DE3C8BC7F}" srcOrd="0" destOrd="13" presId="urn:microsoft.com/office/officeart/2005/8/layout/chevron1"/>
    <dgm:cxn modelId="{A94A3E87-41DC-40FF-BCAD-75778E1BC630}" type="presOf" srcId="{CE670E24-9276-4180-9A2C-1CB9A82F4AEC}" destId="{253AB177-4D79-43CD-99EC-6616CB86F82B}" srcOrd="0" destOrd="6" presId="urn:microsoft.com/office/officeart/2005/8/layout/chevron1"/>
    <dgm:cxn modelId="{B4F5288B-AE5B-457B-928F-652846786D39}" type="presOf" srcId="{7CBA1332-E8B9-4E68-AAEF-A8672BBA4E9D}" destId="{0636990E-1B62-489F-A535-681DE3C8BC7F}" srcOrd="0" destOrd="3" presId="urn:microsoft.com/office/officeart/2005/8/layout/chevron1"/>
    <dgm:cxn modelId="{AB751791-840C-4708-BCDD-E8A612CA006D}" srcId="{157DB01C-F9C4-4B4E-A436-A711EDAE06A8}" destId="{614A62C2-6042-4D1B-9032-2CF3758E333A}" srcOrd="4" destOrd="0" parTransId="{A3DBE666-C467-4F49-91A4-210081DCAD11}" sibTransId="{E8ADAFD1-6375-4894-86C8-D556CEF698D2}"/>
    <dgm:cxn modelId="{5031A599-8F1F-4CBF-8F09-6397874B14A0}" type="presOf" srcId="{279F3252-B854-4F63-8763-BCA23C8B4C36}" destId="{0636990E-1B62-489F-A535-681DE3C8BC7F}" srcOrd="0" destOrd="4" presId="urn:microsoft.com/office/officeart/2005/8/layout/chevron1"/>
    <dgm:cxn modelId="{F6C18AA2-BC41-4485-8DB9-47C787819D07}" srcId="{157DB01C-F9C4-4B4E-A436-A711EDAE06A8}" destId="{F9AD541C-4C15-433E-A6DE-3FEA421FB518}" srcOrd="0" destOrd="0" parTransId="{5464BA3C-47BC-448F-8AB8-ED6FA492EB69}" sibTransId="{AEDA67CC-2E80-45D9-960D-3547D77076F4}"/>
    <dgm:cxn modelId="{C5A19DAD-1A82-4729-9097-710E8C45177A}" type="presOf" srcId="{738C656B-B7C2-4C6F-9B7D-5B91F3F2CFCE}" destId="{253AB177-4D79-43CD-99EC-6616CB86F82B}" srcOrd="0" destOrd="3" presId="urn:microsoft.com/office/officeart/2005/8/layout/chevron1"/>
    <dgm:cxn modelId="{BD79AEB4-DD05-4E91-BD28-1DC22AC4344C}" srcId="{08B6E3D4-829D-4C76-A7CF-AF0EDC8DEB10}" destId="{CFD7B683-4A4D-4D1B-ACA6-DEF80EBB63A5}" srcOrd="0" destOrd="0" parTransId="{9ECEF6D8-E932-4DD1-A02D-A6902572674F}" sibTransId="{2DF710C7-391E-4266-AA75-3B5F1299FE5E}"/>
    <dgm:cxn modelId="{A03C32B9-385C-4E66-A40B-6995224A550C}" srcId="{157DB01C-F9C4-4B4E-A436-A711EDAE06A8}" destId="{08B6E3D4-829D-4C76-A7CF-AF0EDC8DEB10}" srcOrd="1" destOrd="0" parTransId="{594E77F6-20D6-4C00-BD5F-298683CE4800}" sibTransId="{59F10D7F-1907-42A9-B52D-4F2E0102C712}"/>
    <dgm:cxn modelId="{169658CB-2637-433F-9255-149976E30883}" srcId="{CB1B8DBF-3D2D-4ABC-BEC5-D9BBF8B2F1E7}" destId="{91F1EE0D-B031-4832-ABA4-1B0E8BB70311}" srcOrd="0" destOrd="0" parTransId="{D1E7B411-8C02-43C3-BE28-152284839E06}" sibTransId="{4A349572-5A29-44B8-AE59-B45FAC24A263}"/>
    <dgm:cxn modelId="{FCC789CC-ED5B-4D99-83C3-954604AB9E64}" srcId="{D00600C0-4788-4EA0-8597-354B7E38083F}" destId="{7702312F-BEF0-44D7-ADEF-24B05025B257}" srcOrd="1" destOrd="0" parTransId="{5AAEEB5B-6161-49AC-9F3A-FEBF3C3395D0}" sibTransId="{8349446D-D92D-498E-AD16-7F811B9D4B5B}"/>
    <dgm:cxn modelId="{B4D7EED3-6B34-477B-85C8-627A66930317}" type="presOf" srcId="{015B9A68-8DF7-43AD-BB43-E547E92B68EA}" destId="{0636990E-1B62-489F-A535-681DE3C8BC7F}" srcOrd="0" destOrd="5" presId="urn:microsoft.com/office/officeart/2005/8/layout/chevron1"/>
    <dgm:cxn modelId="{8301F3D8-A6FE-4884-8129-947C3FD045C3}" srcId="{91F1EE0D-B031-4832-ABA4-1B0E8BB70311}" destId="{738C656B-B7C2-4C6F-9B7D-5B91F3F2CFCE}" srcOrd="2" destOrd="0" parTransId="{E43B7023-5A26-4161-9018-2224942D3B45}" sibTransId="{00B5303C-7253-47CC-AC03-8E970946B83B}"/>
    <dgm:cxn modelId="{5D9C5FDA-E900-4297-A914-AD981D1AEAEF}" srcId="{837682F7-0930-4B13-9B9E-9D9D8ACC0F3C}" destId="{157DB01C-F9C4-4B4E-A436-A711EDAE06A8}" srcOrd="0" destOrd="0" parTransId="{6D4DFB06-0C53-413D-ADCB-746A57895AD6}" sibTransId="{7EB50CCC-80AD-4234-8E6D-A63430B734E6}"/>
    <dgm:cxn modelId="{B266A7DE-AD8B-4C16-A473-C85CCCC42054}" type="presOf" srcId="{CFD7B683-4A4D-4D1B-ACA6-DEF80EBB63A5}" destId="{0636990E-1B62-489F-A535-681DE3C8BC7F}" srcOrd="0" destOrd="2" presId="urn:microsoft.com/office/officeart/2005/8/layout/chevron1"/>
    <dgm:cxn modelId="{60AE21E5-F3EC-4B9F-8007-C0F952CB734D}" type="presOf" srcId="{9510FA87-E8E0-457D-8C34-E76E4391E8BF}" destId="{0636990E-1B62-489F-A535-681DE3C8BC7F}" srcOrd="0" destOrd="7" presId="urn:microsoft.com/office/officeart/2005/8/layout/chevron1"/>
    <dgm:cxn modelId="{218D54F0-F4EE-4F0B-9710-E89EA0E1031F}" srcId="{157DB01C-F9C4-4B4E-A436-A711EDAE06A8}" destId="{015B9A68-8DF7-43AD-BB43-E547E92B68EA}" srcOrd="2" destOrd="0" parTransId="{EA978193-3244-4178-A574-64AE4DEF3ABC}" sibTransId="{5797D014-7AF1-4AB2-A5A7-46D923AA3CED}"/>
    <dgm:cxn modelId="{1DD9D9FB-FDD8-42F9-BD9F-1673E33E7233}" type="presOf" srcId="{837682F7-0930-4B13-9B9E-9D9D8ACC0F3C}" destId="{EF115EED-65EA-4D26-A44C-9142C15519A9}" srcOrd="0" destOrd="0" presId="urn:microsoft.com/office/officeart/2005/8/layout/chevron1"/>
    <dgm:cxn modelId="{C98116A6-5A9F-40D0-82FA-F121C3E361E1}" type="presParOf" srcId="{EF115EED-65EA-4D26-A44C-9142C15519A9}" destId="{09370665-06E7-45EE-9B31-7DB8F32C0EE7}" srcOrd="0" destOrd="0" presId="urn:microsoft.com/office/officeart/2005/8/layout/chevron1"/>
    <dgm:cxn modelId="{BF5AA18F-98A0-43D7-8830-F2E805B6DF29}" type="presParOf" srcId="{09370665-06E7-45EE-9B31-7DB8F32C0EE7}" destId="{4FCB4806-C5E3-480F-9A0D-86F35A94F50D}" srcOrd="0" destOrd="0" presId="urn:microsoft.com/office/officeart/2005/8/layout/chevron1"/>
    <dgm:cxn modelId="{D7D6715C-66D2-41DA-B070-8E0A4A29D628}" type="presParOf" srcId="{09370665-06E7-45EE-9B31-7DB8F32C0EE7}" destId="{0636990E-1B62-489F-A535-681DE3C8BC7F}" srcOrd="1" destOrd="0" presId="urn:microsoft.com/office/officeart/2005/8/layout/chevron1"/>
    <dgm:cxn modelId="{EE14F0C5-F934-44C5-8C2B-AFA481BE4E83}" type="presParOf" srcId="{EF115EED-65EA-4D26-A44C-9142C15519A9}" destId="{431AE58B-F2B8-435B-99D4-B5D14D7A3B45}" srcOrd="1" destOrd="0" presId="urn:microsoft.com/office/officeart/2005/8/layout/chevron1"/>
    <dgm:cxn modelId="{1DB71517-9F24-4E4B-A918-DFA00664C970}" type="presParOf" srcId="{EF115EED-65EA-4D26-A44C-9142C15519A9}" destId="{64052D3D-8529-445D-902A-5E17521DAEC3}" srcOrd="2" destOrd="0" presId="urn:microsoft.com/office/officeart/2005/8/layout/chevron1"/>
    <dgm:cxn modelId="{556872FB-BDC6-48CE-8B78-0EA4095D3C2D}" type="presParOf" srcId="{64052D3D-8529-445D-902A-5E17521DAEC3}" destId="{7CDF7ACB-BCA0-43DA-8C82-3CE7A2CFC18C}" srcOrd="0" destOrd="0" presId="urn:microsoft.com/office/officeart/2005/8/layout/chevron1"/>
    <dgm:cxn modelId="{EFC6FF06-C3ED-45E3-9E0D-F16CABC8AA53}" type="presParOf" srcId="{64052D3D-8529-445D-902A-5E17521DAEC3}" destId="{253AB177-4D79-43CD-99EC-6616CB86F82B}" srcOrd="1" destOrd="0" presId="urn:microsoft.com/office/officeart/2005/8/layout/chevron1"/>
    <dgm:cxn modelId="{D29EC79E-8DA1-46CF-88F8-0F5C16E3858B}" type="presParOf" srcId="{EF115EED-65EA-4D26-A44C-9142C15519A9}" destId="{9F4C4AF8-EF52-4228-BE49-55E0AFF3CEC8}" srcOrd="3" destOrd="0" presId="urn:microsoft.com/office/officeart/2005/8/layout/chevron1"/>
    <dgm:cxn modelId="{E2AA165D-494B-4F89-B204-1991B506F3D1}" type="presParOf" srcId="{EF115EED-65EA-4D26-A44C-9142C15519A9}" destId="{31407518-9548-4C30-96B3-DDD97C31399F}" srcOrd="4" destOrd="0" presId="urn:microsoft.com/office/officeart/2005/8/layout/chevron1"/>
    <dgm:cxn modelId="{C0E08D69-29B4-45BC-B9B4-6922B61CF9F5}" type="presParOf" srcId="{31407518-9548-4C30-96B3-DDD97C31399F}" destId="{39587216-15E2-4997-BFCD-973F7CFD330D}" srcOrd="0" destOrd="0" presId="urn:microsoft.com/office/officeart/2005/8/layout/chevron1"/>
    <dgm:cxn modelId="{9FEC7700-A8AB-4AEB-BFE6-0DD60806C8D2}" type="presParOf" srcId="{31407518-9548-4C30-96B3-DDD97C31399F}" destId="{81423294-6AC2-4B34-BAEB-FDE4FF864156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B4806-C5E3-480F-9A0D-86F35A94F50D}">
      <dsp:nvSpPr>
        <dsp:cNvPr id="0" name=""/>
        <dsp:cNvSpPr/>
      </dsp:nvSpPr>
      <dsp:spPr>
        <a:xfrm>
          <a:off x="5601" y="10106"/>
          <a:ext cx="3404628" cy="648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/>
            <a:t>Zitten: onze positie in Christus (1:3-3:21)</a:t>
          </a:r>
        </a:p>
      </dsp:txBody>
      <dsp:txXfrm>
        <a:off x="329601" y="10106"/>
        <a:ext cx="2756628" cy="648000"/>
      </dsp:txXfrm>
    </dsp:sp>
    <dsp:sp modelId="{0636990E-1B62-489F-A535-681DE3C8BC7F}">
      <dsp:nvSpPr>
        <dsp:cNvPr id="0" name=""/>
        <dsp:cNvSpPr/>
      </dsp:nvSpPr>
      <dsp:spPr>
        <a:xfrm>
          <a:off x="5601" y="739106"/>
          <a:ext cx="2723702" cy="41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kern="1200" dirty="0"/>
            <a:t>Afzender, geadresseerden, groet (1:1-2)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kern="1200" dirty="0"/>
            <a:t>Lofzang op Gods welbehagen in Christus (1:3-14)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kern="1200" dirty="0"/>
            <a:t>Het werk van de Vader (1:3-6)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kern="1200" dirty="0"/>
            <a:t>Het werk van de Zoon (1:7-12)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kern="1200" dirty="0"/>
            <a:t>Het werk van de Geest (1:13-14)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kern="1200" dirty="0"/>
            <a:t>Eerste voorbede: De gemeente als lichaam van Christus (1:15-23)	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b="1" kern="1200" dirty="0"/>
            <a:t>Waarin versloeg Christus de machten (2:1-22)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kern="1200" dirty="0"/>
            <a:t>Bevrijding van de dood en zonden tot nieuw leven (2:1-10)</a:t>
          </a:r>
          <a:endParaRPr lang="nl-NL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kern="1200" dirty="0"/>
            <a:t>Bevrijding van de strijd tussen culturen: De gemeente als tempel van Christus (2:11-22)	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kern="1200" dirty="0"/>
            <a:t>Gods tempel als teken van triomf over de machten (2:18-22)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b="1" kern="1200" dirty="0"/>
            <a:t>Geheim van de roeping van de volken (3:1-13)	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kern="1200" dirty="0"/>
            <a:t>Gevangenschap als getuigenis van Gods grootheid (3:1-13)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kern="1200" dirty="0"/>
            <a:t>Tweede voorbede: Sterker worden in liefde (3:14-19)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kern="1200" dirty="0"/>
            <a:t>Doxologie (3:20-21)</a:t>
          </a:r>
        </a:p>
      </dsp:txBody>
      <dsp:txXfrm>
        <a:off x="5601" y="739106"/>
        <a:ext cx="2723702" cy="4104000"/>
      </dsp:txXfrm>
    </dsp:sp>
    <dsp:sp modelId="{7CDF7ACB-BCA0-43DA-8C82-3CE7A2CFC18C}">
      <dsp:nvSpPr>
        <dsp:cNvPr id="0" name=""/>
        <dsp:cNvSpPr/>
      </dsp:nvSpPr>
      <dsp:spPr>
        <a:xfrm>
          <a:off x="3194229" y="10106"/>
          <a:ext cx="3404628" cy="648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/>
            <a:t>Wandelen: ons leven met Christus (4:1-6:9)</a:t>
          </a:r>
        </a:p>
      </dsp:txBody>
      <dsp:txXfrm>
        <a:off x="3518229" y="10106"/>
        <a:ext cx="2756628" cy="648000"/>
      </dsp:txXfrm>
    </dsp:sp>
    <dsp:sp modelId="{253AB177-4D79-43CD-99EC-6616CB86F82B}">
      <dsp:nvSpPr>
        <dsp:cNvPr id="0" name=""/>
        <dsp:cNvSpPr/>
      </dsp:nvSpPr>
      <dsp:spPr>
        <a:xfrm>
          <a:off x="3194229" y="739106"/>
          <a:ext cx="2723702" cy="41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BE" sz="1200" b="1" kern="1200" dirty="0"/>
            <a:t>De nieuwe mens (4:1-32)</a:t>
          </a:r>
          <a:endParaRPr lang="nl-NL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kern="1200" dirty="0"/>
            <a:t>Eén lichaam en één Geest (4:1-6)</a:t>
          </a:r>
          <a:endParaRPr lang="nl-NL" sz="1200" b="1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kern="1200" dirty="0"/>
            <a:t>De triomftocht van Christus (4:7-16)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kern="1200" dirty="0"/>
            <a:t>De oude en de nieuwe mens (4:17-32)	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b="1" kern="1200" dirty="0"/>
            <a:t>Wandelen als kinderen van het licht (5:1-21)	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b="1" kern="1200" dirty="0"/>
            <a:t>Uitwerkingen: Wederzijdse onderdanigheid in Christus (5:22-6:9)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kern="1200" dirty="0"/>
            <a:t>Vrouw en man in het huwelijk: De gemeente als bruid van Christus (5:22-33)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kern="1200" dirty="0"/>
            <a:t>Kinderen en ouders (6:1-4)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kern="1200" dirty="0"/>
            <a:t>Slaven en heren (6:5-9)</a:t>
          </a:r>
        </a:p>
      </dsp:txBody>
      <dsp:txXfrm>
        <a:off x="3194229" y="739106"/>
        <a:ext cx="2723702" cy="4104000"/>
      </dsp:txXfrm>
    </dsp:sp>
    <dsp:sp modelId="{39587216-15E2-4997-BFCD-973F7CFD330D}">
      <dsp:nvSpPr>
        <dsp:cNvPr id="0" name=""/>
        <dsp:cNvSpPr/>
      </dsp:nvSpPr>
      <dsp:spPr>
        <a:xfrm>
          <a:off x="6382858" y="10106"/>
          <a:ext cx="3404628" cy="64800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/>
            <a:t>Strijden: ons blijven in Christus (6:10-20)</a:t>
          </a:r>
        </a:p>
      </dsp:txBody>
      <dsp:txXfrm>
        <a:off x="6706858" y="10106"/>
        <a:ext cx="2756628" cy="648000"/>
      </dsp:txXfrm>
    </dsp:sp>
    <dsp:sp modelId="{81423294-6AC2-4B34-BAEB-FDE4FF864156}">
      <dsp:nvSpPr>
        <dsp:cNvPr id="0" name=""/>
        <dsp:cNvSpPr/>
      </dsp:nvSpPr>
      <dsp:spPr>
        <a:xfrm>
          <a:off x="6382858" y="739106"/>
          <a:ext cx="2723702" cy="41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200" b="1" kern="1200" dirty="0"/>
            <a:t>Mededeling en zegen (6:21-24)</a:t>
          </a:r>
        </a:p>
      </dsp:txBody>
      <dsp:txXfrm>
        <a:off x="6382858" y="739106"/>
        <a:ext cx="2723702" cy="410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 flipV="1">
            <a:off x="6011316" y="3175000"/>
            <a:ext cx="4148688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Rechthoek 23"/>
          <p:cNvSpPr/>
          <p:nvPr/>
        </p:nvSpPr>
        <p:spPr>
          <a:xfrm flipV="1">
            <a:off x="6011336" y="3247508"/>
            <a:ext cx="4148668" cy="1600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Rechthoek 24"/>
          <p:cNvSpPr/>
          <p:nvPr/>
        </p:nvSpPr>
        <p:spPr>
          <a:xfrm flipV="1">
            <a:off x="6011336" y="3429306"/>
            <a:ext cx="4148668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Rechthoek 25"/>
          <p:cNvSpPr/>
          <p:nvPr/>
        </p:nvSpPr>
        <p:spPr>
          <a:xfrm flipV="1">
            <a:off x="6011333" y="3470336"/>
            <a:ext cx="2184400" cy="1524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Rechthoek 26"/>
          <p:cNvSpPr/>
          <p:nvPr/>
        </p:nvSpPr>
        <p:spPr>
          <a:xfrm flipV="1">
            <a:off x="6011333" y="3499643"/>
            <a:ext cx="2184400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Afgeronde rechthoek 29"/>
          <p:cNvSpPr/>
          <p:nvPr/>
        </p:nvSpPr>
        <p:spPr bwMode="white">
          <a:xfrm>
            <a:off x="6011333" y="3302000"/>
            <a:ext cx="3403600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Afgeronde rechthoek 30"/>
          <p:cNvSpPr/>
          <p:nvPr/>
        </p:nvSpPr>
        <p:spPr bwMode="white">
          <a:xfrm>
            <a:off x="8196119" y="3384153"/>
            <a:ext cx="1778000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hthoek 6"/>
          <p:cNvSpPr/>
          <p:nvPr/>
        </p:nvSpPr>
        <p:spPr>
          <a:xfrm>
            <a:off x="1" y="3041388"/>
            <a:ext cx="10160000" cy="203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hthoek 9"/>
          <p:cNvSpPr/>
          <p:nvPr/>
        </p:nvSpPr>
        <p:spPr>
          <a:xfrm>
            <a:off x="3" y="3062940"/>
            <a:ext cx="10160001" cy="11723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hthoek 10"/>
          <p:cNvSpPr/>
          <p:nvPr/>
        </p:nvSpPr>
        <p:spPr>
          <a:xfrm flipV="1">
            <a:off x="7126723" y="3035910"/>
            <a:ext cx="3033278" cy="20702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hthoek 18"/>
          <p:cNvSpPr/>
          <p:nvPr/>
        </p:nvSpPr>
        <p:spPr>
          <a:xfrm>
            <a:off x="0" y="0"/>
            <a:ext cx="10160000" cy="30847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08000" y="2001576"/>
            <a:ext cx="9398000" cy="122502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08000" y="3249948"/>
            <a:ext cx="5503333" cy="1460500"/>
          </a:xfrm>
        </p:spPr>
        <p:txBody>
          <a:bodyPr/>
          <a:lstStyle>
            <a:lvl1pPr marL="64007" indent="0" algn="l">
              <a:buNone/>
              <a:defRPr sz="2400">
                <a:solidFill>
                  <a:schemeClr val="tx2"/>
                </a:solidFill>
              </a:defRPr>
            </a:lvl1pPr>
            <a:lvl2pPr marL="457196" indent="0" algn="ctr">
              <a:buNone/>
            </a:lvl2pPr>
            <a:lvl3pPr marL="914391" indent="0" algn="ctr">
              <a:buNone/>
            </a:lvl3pPr>
            <a:lvl4pPr marL="1371587" indent="0" algn="ctr">
              <a:buNone/>
            </a:lvl4pPr>
            <a:lvl5pPr marL="1828782" indent="0" algn="ctr">
              <a:buNone/>
            </a:lvl5pPr>
            <a:lvl6pPr marL="2285978" indent="0" algn="ctr">
              <a:buNone/>
            </a:lvl6pPr>
            <a:lvl7pPr marL="2743173" indent="0" algn="ctr">
              <a:buNone/>
            </a:lvl7pPr>
            <a:lvl8pPr marL="3200368" indent="0" algn="ctr">
              <a:buNone/>
            </a:lvl8pPr>
            <a:lvl9pPr marL="3657563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7450667" y="3505200"/>
            <a:ext cx="1066800" cy="381000"/>
          </a:xfrm>
        </p:spPr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6011335" y="3504407"/>
            <a:ext cx="1439333" cy="381000"/>
          </a:xfrm>
        </p:spPr>
        <p:txBody>
          <a:bodyPr/>
          <a:lstStyle/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9244542" y="947"/>
            <a:ext cx="830791" cy="30480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35333" y="952500"/>
            <a:ext cx="2116667" cy="4572000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08001" y="952500"/>
            <a:ext cx="6942667" cy="4572000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1651003"/>
            <a:ext cx="8636000" cy="1135063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02570" y="2805908"/>
            <a:ext cx="8636000" cy="1258093"/>
          </a:xfrm>
        </p:spPr>
        <p:txBody>
          <a:bodyPr anchor="t"/>
          <a:lstStyle>
            <a:lvl1pPr marL="45719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08000" y="1874520"/>
            <a:ext cx="4487333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64668" y="1874520"/>
            <a:ext cx="4487333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335" y="952500"/>
            <a:ext cx="9313333" cy="891540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3333" y="1870808"/>
            <a:ext cx="4490720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19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5245808" y="1870808"/>
            <a:ext cx="4490861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19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23333" y="2257099"/>
            <a:ext cx="4490720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242563" y="2257099"/>
            <a:ext cx="4490861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952500"/>
            <a:ext cx="9144000" cy="891540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7315201" y="510540"/>
            <a:ext cx="1063627" cy="381000"/>
          </a:xfrm>
        </p:spPr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842000" y="510540"/>
            <a:ext cx="1473200" cy="381000"/>
          </a:xfr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9083041" y="1893"/>
            <a:ext cx="846667" cy="304800"/>
          </a:xfrm>
        </p:spPr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48329" y="918308"/>
            <a:ext cx="3759200" cy="731520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948329" y="1675606"/>
            <a:ext cx="3759200" cy="384810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69333" y="646906"/>
            <a:ext cx="566928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44930" y="924301"/>
            <a:ext cx="652003" cy="3901364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48523" y="952500"/>
            <a:ext cx="5080000" cy="3810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64938" y="2728591"/>
            <a:ext cx="2878667" cy="2097074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05685"/>
            <a:ext cx="10160000" cy="7033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10160000" cy="25888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Rechthoek 29"/>
          <p:cNvSpPr/>
          <p:nvPr/>
        </p:nvSpPr>
        <p:spPr>
          <a:xfrm>
            <a:off x="3" y="256900"/>
            <a:ext cx="10160001" cy="7620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Rechthoek 30"/>
          <p:cNvSpPr/>
          <p:nvPr/>
        </p:nvSpPr>
        <p:spPr>
          <a:xfrm flipV="1">
            <a:off x="6011316" y="300205"/>
            <a:ext cx="4148688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hthoek 31"/>
          <p:cNvSpPr/>
          <p:nvPr/>
        </p:nvSpPr>
        <p:spPr>
          <a:xfrm flipV="1">
            <a:off x="6011336" y="366764"/>
            <a:ext cx="4148668" cy="15002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6008154" y="414587"/>
            <a:ext cx="3403600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8192940" y="490786"/>
            <a:ext cx="1778000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Rechthoek 34"/>
          <p:cNvSpPr/>
          <p:nvPr/>
        </p:nvSpPr>
        <p:spPr bwMode="invGray">
          <a:xfrm>
            <a:off x="10094408" y="-1668"/>
            <a:ext cx="64029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10049423" y="-1668"/>
            <a:ext cx="30480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10028253" y="-1668"/>
            <a:ext cx="10160" cy="51816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Rechthoek 37"/>
          <p:cNvSpPr/>
          <p:nvPr/>
        </p:nvSpPr>
        <p:spPr bwMode="invGray">
          <a:xfrm>
            <a:off x="9972692" y="-1668"/>
            <a:ext cx="30480" cy="51816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hthoek 38"/>
          <p:cNvSpPr/>
          <p:nvPr/>
        </p:nvSpPr>
        <p:spPr bwMode="invGray">
          <a:xfrm>
            <a:off x="9906308" y="317"/>
            <a:ext cx="60960" cy="48768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Rechthoek 39"/>
          <p:cNvSpPr/>
          <p:nvPr/>
        </p:nvSpPr>
        <p:spPr bwMode="invGray">
          <a:xfrm>
            <a:off x="9859417" y="317"/>
            <a:ext cx="10160" cy="48768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508000" y="952500"/>
            <a:ext cx="9144000" cy="889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508000" y="1874520"/>
            <a:ext cx="9144000" cy="36042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7318373" y="510540"/>
            <a:ext cx="1063627" cy="381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842000" y="510540"/>
            <a:ext cx="1473200" cy="381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nl-BE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9083041" y="1893"/>
            <a:ext cx="846667" cy="3048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56" indent="-256029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2" indent="-246885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35" indent="-21945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64" indent="-20116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75" indent="-182878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28" indent="-182878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782" indent="-182878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47" indent="-182878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58" indent="-182878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Efeze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dr. Raymond R. Hausoul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483" y="193204"/>
            <a:ext cx="1980000" cy="22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573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2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630" r="264" b="472"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25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605124"/>
              </p:ext>
            </p:extLst>
          </p:nvPr>
        </p:nvGraphicFramePr>
        <p:xfrm>
          <a:off x="183456" y="625252"/>
          <a:ext cx="9793088" cy="485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6764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503</TotalTime>
  <Words>255</Words>
  <Application>Microsoft Office PowerPoint</Application>
  <PresentationFormat>Aangepast</PresentationFormat>
  <Paragraphs>29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Calibri</vt:lpstr>
      <vt:lpstr>Georgia</vt:lpstr>
      <vt:lpstr>Trebuchet MS</vt:lpstr>
      <vt:lpstr>Wingdings 2</vt:lpstr>
      <vt:lpstr>Urban</vt:lpstr>
      <vt:lpstr>Efeze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121</cp:revision>
  <dcterms:created xsi:type="dcterms:W3CDTF">2019-09-04T13:46:42Z</dcterms:created>
  <dcterms:modified xsi:type="dcterms:W3CDTF">2025-10-13T13:01:12Z</dcterms:modified>
</cp:coreProperties>
</file>